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2" r:id="rId3"/>
    <p:sldId id="258" r:id="rId4"/>
    <p:sldId id="304" r:id="rId5"/>
    <p:sldId id="284" r:id="rId6"/>
    <p:sldId id="259" r:id="rId7"/>
    <p:sldId id="273" r:id="rId8"/>
    <p:sldId id="274" r:id="rId9"/>
    <p:sldId id="282" r:id="rId10"/>
    <p:sldId id="29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5" autoAdjust="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152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F0B5-5F2D-FC4E-AE44-D26C90CAF5A2}" type="datetimeFigureOut">
              <a:rPr lang="en-US" smtClean="0"/>
              <a:pPr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27AAB-B279-064D-A7BE-C273983994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23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F0B5-5F2D-FC4E-AE44-D26C90CAF5A2}" type="datetimeFigureOut">
              <a:rPr lang="en-US" smtClean="0"/>
              <a:pPr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27AAB-B279-064D-A7BE-C273983994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30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F0B5-5F2D-FC4E-AE44-D26C90CAF5A2}" type="datetimeFigureOut">
              <a:rPr lang="en-US" smtClean="0"/>
              <a:pPr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27AAB-B279-064D-A7BE-C273983994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32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F0B5-5F2D-FC4E-AE44-D26C90CAF5A2}" type="datetimeFigureOut">
              <a:rPr lang="en-US" smtClean="0"/>
              <a:pPr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27AAB-B279-064D-A7BE-C273983994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6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F0B5-5F2D-FC4E-AE44-D26C90CAF5A2}" type="datetimeFigureOut">
              <a:rPr lang="en-US" smtClean="0"/>
              <a:pPr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27AAB-B279-064D-A7BE-C273983994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65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F0B5-5F2D-FC4E-AE44-D26C90CAF5A2}" type="datetimeFigureOut">
              <a:rPr lang="en-US" smtClean="0"/>
              <a:pPr/>
              <a:t>3/13/2014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27AAB-B279-064D-A7BE-C273983994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7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F0B5-5F2D-FC4E-AE44-D26C90CAF5A2}" type="datetimeFigureOut">
              <a:rPr lang="en-US" smtClean="0"/>
              <a:pPr/>
              <a:t>3/13/2014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27AAB-B279-064D-A7BE-C273983994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41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F0B5-5F2D-FC4E-AE44-D26C90CAF5A2}" type="datetimeFigureOut">
              <a:rPr lang="en-US" smtClean="0"/>
              <a:pPr/>
              <a:t>3/13/2014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27AAB-B279-064D-A7BE-C273983994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52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F0B5-5F2D-FC4E-AE44-D26C90CAF5A2}" type="datetimeFigureOut">
              <a:rPr lang="en-US" smtClean="0"/>
              <a:pPr/>
              <a:t>3/13/2014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27AAB-B279-064D-A7BE-C273983994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81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F0B5-5F2D-FC4E-AE44-D26C90CAF5A2}" type="datetimeFigureOut">
              <a:rPr lang="en-US" smtClean="0"/>
              <a:pPr/>
              <a:t>3/13/2014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27AAB-B279-064D-A7BE-C273983994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41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F0B5-5F2D-FC4E-AE44-D26C90CAF5A2}" type="datetimeFigureOut">
              <a:rPr lang="en-US" smtClean="0"/>
              <a:pPr/>
              <a:t>3/13/2014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27AAB-B279-064D-A7BE-C273983994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30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3F0B5-5F2D-FC4E-AE44-D26C90CAF5A2}" type="datetimeFigureOut">
              <a:rPr lang="en-US" smtClean="0"/>
              <a:pPr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27AAB-B279-064D-A7BE-C273983994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5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r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9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350497" y="1097279"/>
            <a:ext cx="6668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Nie tylko sport… prawdziwe Święto kibiców</a:t>
            </a:r>
            <a:endParaRPr lang="pl-PL" sz="2400" b="1" dirty="0"/>
          </a:p>
        </p:txBody>
      </p:sp>
      <p:pic>
        <p:nvPicPr>
          <p:cNvPr id="8195" name="Picture 3" descr="C:\Users\Vaio\Desktop\zdjecia best wch2013\9250013575_9530dcb395_o_2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3775"/>
            <a:ext cx="9144000" cy="6086079"/>
          </a:xfrm>
          <a:prstGeom prst="rect">
            <a:avLst/>
          </a:prstGeom>
          <a:noFill/>
        </p:spPr>
      </p:pic>
      <p:pic>
        <p:nvPicPr>
          <p:cNvPr id="8196" name="Picture 4" descr="C:\Users\Vaio\Desktop\zdjecia best wch2013\9252890298_87fd1e43bf_o_2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93775"/>
            <a:ext cx="9144000" cy="6086079"/>
          </a:xfrm>
          <a:prstGeom prst="rect">
            <a:avLst/>
          </a:prstGeom>
          <a:noFill/>
        </p:spPr>
      </p:pic>
      <p:pic>
        <p:nvPicPr>
          <p:cNvPr id="8197" name="Picture 5" descr="C:\Users\Vaio\Desktop\WCH 2013 ZDJECIA I FILMY + raport ogółem\daniel zdjecia\Mistrzostwa\FIVB - rozne\GetImage-32.asmx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83854"/>
            <a:ext cx="9144000" cy="6096000"/>
          </a:xfrm>
          <a:prstGeom prst="rect">
            <a:avLst/>
          </a:prstGeom>
          <a:noFill/>
        </p:spPr>
      </p:pic>
      <p:pic>
        <p:nvPicPr>
          <p:cNvPr id="8198" name="Picture 6" descr="C:\Users\Vaio\Desktop\WCH 2013 ZDJECIA I FILMY + raport ogółem\daniel zdjecia\Mistrzostwa\FIVB - rozne\GetImage-23.asmx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993775"/>
            <a:ext cx="9310024" cy="5864225"/>
          </a:xfrm>
          <a:prstGeom prst="rect">
            <a:avLst/>
          </a:prstGeom>
          <a:noFill/>
        </p:spPr>
      </p:pic>
      <p:pic>
        <p:nvPicPr>
          <p:cNvPr id="8199" name="Picture 7" descr="C:\Users\Vaio\Desktop\WCH 2013 ZDJECIA I FILMY + raport ogółem\daniel zdjecia\wOdaM\va\2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993774"/>
            <a:ext cx="9310024" cy="6206683"/>
          </a:xfrm>
          <a:prstGeom prst="rect">
            <a:avLst/>
          </a:prstGeom>
          <a:noFill/>
        </p:spPr>
      </p:pic>
      <p:pic>
        <p:nvPicPr>
          <p:cNvPr id="8200" name="Picture 8" descr="C:\Users\Vaio\Desktop\WCH 2013 ZDJECIA I FILMY + raport ogółem\daniel zdjecia\wOdaM\va\29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983853"/>
            <a:ext cx="9310024" cy="6206683"/>
          </a:xfrm>
          <a:prstGeom prst="rect">
            <a:avLst/>
          </a:prstGeom>
          <a:noFill/>
        </p:spPr>
      </p:pic>
      <p:pic>
        <p:nvPicPr>
          <p:cNvPr id="8201" name="Picture 9" descr="C:\Users\Vaio\Desktop\WCH 2013 ZDJECIA I FILMY + raport ogółem\daniel zdjecia\wOdaM\va\17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993774"/>
            <a:ext cx="9310024" cy="6206683"/>
          </a:xfrm>
          <a:prstGeom prst="rect">
            <a:avLst/>
          </a:prstGeom>
          <a:noFill/>
        </p:spPr>
      </p:pic>
      <p:pic>
        <p:nvPicPr>
          <p:cNvPr id="8202" name="Picture 10" descr="C:\Users\Vaio\Desktop\WCH 2013 ZDJECIA I FILMY + raport ogółem\daniel zdjecia\wOdaM\va\24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78643" y="-1"/>
            <a:ext cx="6330462" cy="9495693"/>
          </a:xfrm>
          <a:prstGeom prst="rect">
            <a:avLst/>
          </a:prstGeom>
          <a:noFill/>
        </p:spPr>
      </p:pic>
      <p:pic>
        <p:nvPicPr>
          <p:cNvPr id="8203" name="Picture 11" descr="C:\Users\Vaio\Desktop\WCH 2013 ZDJECIA I FILMY + raport ogółem\daniel zdjecia\wOdaM\rm\0238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983852"/>
            <a:ext cx="9310024" cy="62066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618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ganizatorz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69" y="1594067"/>
            <a:ext cx="1981266" cy="228608"/>
          </a:xfrm>
          <a:prstGeom prst="rect">
            <a:avLst/>
          </a:prstGeom>
        </p:spPr>
      </p:pic>
      <p:pic>
        <p:nvPicPr>
          <p:cNvPr id="3" name="Picture 2" descr="ander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426" y="3341850"/>
            <a:ext cx="1437169" cy="955717"/>
          </a:xfrm>
          <a:prstGeom prst="rect">
            <a:avLst/>
          </a:prstGeom>
        </p:spPr>
      </p:pic>
      <p:pic>
        <p:nvPicPr>
          <p:cNvPr id="5" name="Picture 4" descr="pzp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542" y="2292517"/>
            <a:ext cx="1772529" cy="491876"/>
          </a:xfrm>
          <a:prstGeom prst="rect">
            <a:avLst/>
          </a:prstGeom>
        </p:spPr>
      </p:pic>
      <p:pic>
        <p:nvPicPr>
          <p:cNvPr id="6" name="Picture 5" descr="fivb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018" y="4874551"/>
            <a:ext cx="1577849" cy="565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87900" y="3327354"/>
            <a:ext cx="16817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latin typeface="Arial"/>
                <a:cs typeface="Arial"/>
              </a:rPr>
              <a:t>Hotel </a:t>
            </a:r>
            <a:r>
              <a:rPr lang="pl-PL" sz="1200" b="1" dirty="0" smtClean="0">
                <a:latin typeface="Arial"/>
                <a:cs typeface="Arial"/>
              </a:rPr>
              <a:t>Anders****</a:t>
            </a:r>
            <a:endParaRPr lang="pl-PL" sz="1200" b="1" dirty="0">
              <a:latin typeface="Arial"/>
              <a:cs typeface="Arial"/>
            </a:endParaRPr>
          </a:p>
          <a:p>
            <a:r>
              <a:rPr lang="pl-PL" sz="1200" dirty="0">
                <a:latin typeface="Arial"/>
                <a:cs typeface="Arial"/>
              </a:rPr>
              <a:t>ul. Spacerowa 2</a:t>
            </a:r>
          </a:p>
          <a:p>
            <a:r>
              <a:rPr lang="pl-PL" sz="1200" dirty="0">
                <a:latin typeface="Arial"/>
                <a:cs typeface="Arial"/>
              </a:rPr>
              <a:t>14-133 Stare Jabłonki</a:t>
            </a:r>
          </a:p>
          <a:p>
            <a:r>
              <a:rPr lang="pl-PL" sz="1200" dirty="0" smtClean="0">
                <a:latin typeface="Arial"/>
                <a:cs typeface="Arial"/>
              </a:rPr>
              <a:t>tel.: +48 </a:t>
            </a:r>
            <a:r>
              <a:rPr lang="pl-PL" sz="1200" dirty="0">
                <a:latin typeface="Arial"/>
                <a:cs typeface="Arial"/>
              </a:rPr>
              <a:t>89 642 70 00</a:t>
            </a:r>
          </a:p>
          <a:p>
            <a:r>
              <a:rPr lang="pl-PL" sz="1200" dirty="0" smtClean="0">
                <a:latin typeface="Arial"/>
                <a:cs typeface="Arial"/>
              </a:rPr>
              <a:t>fax: +48 </a:t>
            </a:r>
            <a:r>
              <a:rPr lang="pl-PL" sz="1200" dirty="0">
                <a:latin typeface="Arial"/>
                <a:cs typeface="Arial"/>
              </a:rPr>
              <a:t>89 642 70 13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87900" y="1955270"/>
            <a:ext cx="23827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latin typeface="Arial"/>
                <a:cs typeface="Arial"/>
              </a:rPr>
              <a:t>Polski Związek Piłki Siatkowej</a:t>
            </a:r>
          </a:p>
          <a:p>
            <a:r>
              <a:rPr lang="pl-PL" sz="1200" dirty="0" err="1">
                <a:latin typeface="Arial"/>
                <a:cs typeface="Arial"/>
              </a:rPr>
              <a:t>ul.Grażyny</a:t>
            </a:r>
            <a:r>
              <a:rPr lang="pl-PL" sz="1200" dirty="0">
                <a:latin typeface="Arial"/>
                <a:cs typeface="Arial"/>
              </a:rPr>
              <a:t> 13</a:t>
            </a:r>
          </a:p>
          <a:p>
            <a:r>
              <a:rPr lang="pl-PL" sz="1200" dirty="0">
                <a:latin typeface="Arial"/>
                <a:cs typeface="Arial"/>
              </a:rPr>
              <a:t>02-548 Warszawa</a:t>
            </a:r>
          </a:p>
          <a:p>
            <a:r>
              <a:rPr lang="pl-PL" sz="1200" dirty="0">
                <a:latin typeface="Arial"/>
                <a:cs typeface="Arial"/>
              </a:rPr>
              <a:t>tel</a:t>
            </a:r>
            <a:r>
              <a:rPr lang="pl-PL" sz="1200" dirty="0" smtClean="0">
                <a:latin typeface="Arial"/>
                <a:cs typeface="Arial"/>
              </a:rPr>
              <a:t>.: +48 22 </a:t>
            </a:r>
            <a:r>
              <a:rPr lang="pl-PL" sz="1200" dirty="0">
                <a:latin typeface="Arial"/>
                <a:cs typeface="Arial"/>
              </a:rPr>
              <a:t>440 83 44</a:t>
            </a:r>
          </a:p>
          <a:p>
            <a:r>
              <a:rPr lang="pl-PL" sz="1200" dirty="0" smtClean="0">
                <a:latin typeface="Arial"/>
                <a:cs typeface="Arial"/>
              </a:rPr>
              <a:t>fax: +48 22 </a:t>
            </a:r>
            <a:r>
              <a:rPr lang="pl-PL" sz="1200" dirty="0">
                <a:latin typeface="Arial"/>
                <a:cs typeface="Arial"/>
              </a:rPr>
              <a:t>440 83 43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87900" y="4508567"/>
            <a:ext cx="18152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 err="1">
                <a:latin typeface="Arial"/>
                <a:cs typeface="Arial"/>
              </a:rPr>
              <a:t>Château</a:t>
            </a:r>
            <a:r>
              <a:rPr lang="pl-PL" sz="1200" b="1" dirty="0">
                <a:latin typeface="Arial"/>
                <a:cs typeface="Arial"/>
              </a:rPr>
              <a:t> </a:t>
            </a:r>
            <a:r>
              <a:rPr lang="pl-PL" sz="1200" b="1" dirty="0" err="1">
                <a:latin typeface="Arial"/>
                <a:cs typeface="Arial"/>
              </a:rPr>
              <a:t>Les</a:t>
            </a:r>
            <a:r>
              <a:rPr lang="pl-PL" sz="1200" b="1" dirty="0">
                <a:latin typeface="Arial"/>
                <a:cs typeface="Arial"/>
              </a:rPr>
              <a:t> </a:t>
            </a:r>
            <a:r>
              <a:rPr lang="pl-PL" sz="1200" b="1" dirty="0" err="1">
                <a:latin typeface="Arial"/>
                <a:cs typeface="Arial"/>
              </a:rPr>
              <a:t>Tourelles</a:t>
            </a:r>
            <a:endParaRPr lang="pl-PL" sz="1200" b="1" dirty="0">
              <a:latin typeface="Arial"/>
              <a:cs typeface="Arial"/>
            </a:endParaRPr>
          </a:p>
          <a:p>
            <a:r>
              <a:rPr lang="pl-PL" sz="1200" dirty="0" err="1">
                <a:latin typeface="Arial"/>
                <a:cs typeface="Arial"/>
              </a:rPr>
              <a:t>Edouard-Sandoz</a:t>
            </a:r>
            <a:r>
              <a:rPr lang="pl-PL" sz="1200" dirty="0">
                <a:latin typeface="Arial"/>
                <a:cs typeface="Arial"/>
              </a:rPr>
              <a:t> 2-4</a:t>
            </a:r>
          </a:p>
          <a:p>
            <a:r>
              <a:rPr lang="pl-PL" sz="1200" dirty="0">
                <a:latin typeface="Arial"/>
                <a:cs typeface="Arial"/>
              </a:rPr>
              <a:t>1006 </a:t>
            </a:r>
            <a:r>
              <a:rPr lang="pl-PL" sz="1200" dirty="0" err="1">
                <a:latin typeface="Arial"/>
                <a:cs typeface="Arial"/>
              </a:rPr>
              <a:t>Lausanne</a:t>
            </a:r>
            <a:endParaRPr lang="pl-PL" sz="1200" dirty="0">
              <a:latin typeface="Arial"/>
              <a:cs typeface="Arial"/>
            </a:endParaRPr>
          </a:p>
          <a:p>
            <a:r>
              <a:rPr lang="pl-PL" sz="1200" dirty="0">
                <a:latin typeface="Arial"/>
                <a:cs typeface="Arial"/>
              </a:rPr>
              <a:t>Szwajcaria</a:t>
            </a:r>
          </a:p>
          <a:p>
            <a:r>
              <a:rPr lang="pl-PL" sz="1200" dirty="0">
                <a:latin typeface="Arial"/>
                <a:cs typeface="Arial"/>
              </a:rPr>
              <a:t>tel.: +41 21 345 35 35</a:t>
            </a:r>
          </a:p>
          <a:p>
            <a:r>
              <a:rPr lang="pl-PL" sz="1200" dirty="0">
                <a:latin typeface="Arial"/>
                <a:cs typeface="Arial"/>
              </a:rPr>
              <a:t>fax: +41 21 345 35 45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614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350497" y="900327"/>
            <a:ext cx="6668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Warmia i Mazury gotowe na Mistrzostwa Świata</a:t>
            </a:r>
          </a:p>
          <a:p>
            <a:pPr algn="ctr"/>
            <a:r>
              <a:rPr lang="pl-PL" sz="2400" b="1" dirty="0" smtClean="0"/>
              <a:t>Najważniejszą Imprezę roku 2013</a:t>
            </a:r>
            <a:endParaRPr lang="pl-PL" sz="2400" b="1" dirty="0"/>
          </a:p>
        </p:txBody>
      </p:sp>
      <p:pic>
        <p:nvPicPr>
          <p:cNvPr id="1026" name="Picture 2" descr="C:\Users\Vaio\Desktop\WCH 2013 ZDJECIA I FILMY + raport ogółem\daniel zdjecia\wOdaM\fly\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973" y="1731323"/>
            <a:ext cx="6443005" cy="4295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884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350497" y="1097279"/>
            <a:ext cx="6668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12 miesięcy przygotowań</a:t>
            </a:r>
            <a:endParaRPr lang="pl-PL" sz="2400" b="1" dirty="0"/>
          </a:p>
        </p:txBody>
      </p:sp>
      <p:pic>
        <p:nvPicPr>
          <p:cNvPr id="2" name="Picture 2" descr="C:\Users\Vaio\Desktop\WCH 2013 ZDJECIA I FILMY + raport ogółem\daniel zdjecia\budowa trybun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97279"/>
            <a:ext cx="9144000" cy="6096000"/>
          </a:xfrm>
          <a:prstGeom prst="rect">
            <a:avLst/>
          </a:prstGeom>
          <a:noFill/>
        </p:spPr>
      </p:pic>
      <p:pic>
        <p:nvPicPr>
          <p:cNvPr id="3075" name="Picture 3" descr="C:\Users\Vaio\Desktop\WCH 2013 ZDJECIA I FILMY + raport ogółem\daniel zdjecia\budowa trybun\1605_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97279"/>
            <a:ext cx="9144000" cy="6096000"/>
          </a:xfrm>
          <a:prstGeom prst="rect">
            <a:avLst/>
          </a:prstGeom>
          <a:noFill/>
        </p:spPr>
      </p:pic>
      <p:pic>
        <p:nvPicPr>
          <p:cNvPr id="3076" name="Picture 4" descr="C:\Users\Vaio\Desktop\WCH 2013 ZDJECIA I FILMY + raport ogółem\daniel zdjecia\budowa trybun\1705_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097279"/>
            <a:ext cx="9144000" cy="6096000"/>
          </a:xfrm>
          <a:prstGeom prst="rect">
            <a:avLst/>
          </a:prstGeom>
          <a:noFill/>
        </p:spPr>
      </p:pic>
      <p:pic>
        <p:nvPicPr>
          <p:cNvPr id="3077" name="Picture 5" descr="C:\Users\Vaio\Desktop\WCH 2013 ZDJECIA I FILMY + raport ogółem\daniel zdjecia\budowa trybun\2205_0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097279"/>
            <a:ext cx="9144000" cy="6096000"/>
          </a:xfrm>
          <a:prstGeom prst="rect">
            <a:avLst/>
          </a:prstGeom>
          <a:noFill/>
        </p:spPr>
      </p:pic>
      <p:pic>
        <p:nvPicPr>
          <p:cNvPr id="9218" name="Picture 2" descr="https://scontent-a-lhr.xx.fbcdn.net/hphotos-prn1/1010808_570267583011262_218537113_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25415" y="0"/>
            <a:ext cx="7076050" cy="9144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614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_JPG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978" y="1788955"/>
            <a:ext cx="8032652" cy="426795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350497" y="1097279"/>
            <a:ext cx="6668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Takie były plany</a:t>
            </a:r>
            <a:endParaRPr lang="pl-PL" sz="2400" b="1" dirty="0"/>
          </a:p>
        </p:txBody>
      </p:sp>
      <p:pic>
        <p:nvPicPr>
          <p:cNvPr id="4098" name="Picture 2" descr="C:\Users\Vaio\Desktop\WCH 2013 ZDJECIA I FILMY + raport ogółem\daniel zdjecia\FIVB - mezczyzni\GetImage-901.asmx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26074"/>
            <a:ext cx="9144000" cy="5130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785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350497" y="1097279"/>
            <a:ext cx="6668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Historyczne „Pierwsze” otwarcie imprezy</a:t>
            </a:r>
            <a:endParaRPr lang="pl-PL" sz="2400" b="1" dirty="0"/>
          </a:p>
        </p:txBody>
      </p:sp>
      <p:pic>
        <p:nvPicPr>
          <p:cNvPr id="2050" name="Picture 2" descr="C:\Users\Vaio\Desktop\WCH 2013 ZDJECIA I FILMY + raport ogółem\daniel zdjecia\best from all\WCHs MAZURY 2013 (5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8430"/>
            <a:ext cx="9144000" cy="5939569"/>
          </a:xfrm>
          <a:prstGeom prst="rect">
            <a:avLst/>
          </a:prstGeom>
          <a:noFill/>
        </p:spPr>
      </p:pic>
      <p:pic>
        <p:nvPicPr>
          <p:cNvPr id="3" name="Picture 4" descr="C:\Users\Vaio\Desktop\zdjecia best wch2013\9196445853_cb8e87a0ae_o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18430"/>
            <a:ext cx="9144000" cy="6087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391736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350497" y="1097279"/>
            <a:ext cx="6668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Promocja walorów kraju i regionu</a:t>
            </a:r>
          </a:p>
          <a:p>
            <a:pPr algn="ctr"/>
            <a:r>
              <a:rPr lang="pl-PL" sz="2400" b="1" dirty="0" smtClean="0"/>
              <a:t>„Pierwszy w historii mecz na wodzie”</a:t>
            </a:r>
            <a:endParaRPr lang="pl-PL" sz="2400" b="1" dirty="0"/>
          </a:p>
        </p:txBody>
      </p:sp>
      <p:pic>
        <p:nvPicPr>
          <p:cNvPr id="5122" name="Picture 2" descr="C:\Users\Vaio\Desktop\WCH 2013 ZDJECIA I FILMY + raport ogółem\daniel zdjecia\best from all\WCHs MAZURY 2013 (9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97278"/>
            <a:ext cx="9144000" cy="5750719"/>
          </a:xfrm>
          <a:prstGeom prst="rect">
            <a:avLst/>
          </a:prstGeom>
          <a:noFill/>
        </p:spPr>
      </p:pic>
      <p:pic>
        <p:nvPicPr>
          <p:cNvPr id="5123" name="Picture 3" descr="C:\Users\Vaio\Desktop\WCH 2013 ZDJECIA I FILMY + raport ogółem\daniel zdjecia\wOdaM\va\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97279"/>
            <a:ext cx="9144000" cy="6096000"/>
          </a:xfrm>
          <a:prstGeom prst="rect">
            <a:avLst/>
          </a:prstGeom>
          <a:noFill/>
        </p:spPr>
      </p:pic>
      <p:pic>
        <p:nvPicPr>
          <p:cNvPr id="5124" name="Picture 4" descr="C:\Users\Vaio\Desktop\WCH 2013 ZDJECIA I FILMY + raport ogółem\daniel zdjecia\wOdaM\fly\0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879569"/>
            <a:ext cx="9144000" cy="6096000"/>
          </a:xfrm>
          <a:prstGeom prst="rect">
            <a:avLst/>
          </a:prstGeom>
          <a:noFill/>
        </p:spPr>
      </p:pic>
      <p:pic>
        <p:nvPicPr>
          <p:cNvPr id="5125" name="Picture 5" descr="C:\Users\Vaio\Desktop\WCH 2013 ZDJECIA I FILMY + raport ogółem\daniel zdjecia\best from all\WCHs MAZURY 2013 (3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879569"/>
            <a:ext cx="9144000" cy="60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7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350497" y="1097279"/>
            <a:ext cx="6668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Las Mistrzów – coś co zostanie na wieki…</a:t>
            </a:r>
            <a:endParaRPr lang="pl-PL" sz="2400" b="1" dirty="0"/>
          </a:p>
        </p:txBody>
      </p:sp>
      <p:pic>
        <p:nvPicPr>
          <p:cNvPr id="6146" name="Picture 2" descr="C:\Users\Vaio\Desktop\WCH 2013 ZDJECIA I FILMY + raport ogółem\daniel zdjecia\Mistrzostwa\FIVB - rozne\GetImage-38.asmx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6272" y="1125415"/>
            <a:ext cx="9319080" cy="5760721"/>
          </a:xfrm>
          <a:prstGeom prst="rect">
            <a:avLst/>
          </a:prstGeom>
          <a:noFill/>
        </p:spPr>
      </p:pic>
      <p:pic>
        <p:nvPicPr>
          <p:cNvPr id="6147" name="Picture 3" descr="C:\Users\Vaio\Desktop\WCH 2013 ZDJECIA I FILMY + raport ogółem\daniel zdjecia\Mistrzostwa\FIVB - rozne\GetImage-44.asmx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377" y="-295422"/>
            <a:ext cx="7514491" cy="96781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406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350497" y="1097279"/>
            <a:ext cx="6668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Najwyższy światowy poziom sportowy</a:t>
            </a:r>
            <a:endParaRPr lang="pl-PL" sz="2400" b="1" dirty="0"/>
          </a:p>
        </p:txBody>
      </p:sp>
      <p:pic>
        <p:nvPicPr>
          <p:cNvPr id="7170" name="Picture 2" descr="C:\Users\Vaio\Desktop\WCH 2013 ZDJECIA I FILMY + raport ogółem\daniel zdjecia\best from all\WCHs MAZURY 2013 (2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3775"/>
            <a:ext cx="9144000" cy="6086079"/>
          </a:xfrm>
          <a:prstGeom prst="rect">
            <a:avLst/>
          </a:prstGeom>
          <a:noFill/>
        </p:spPr>
      </p:pic>
      <p:pic>
        <p:nvPicPr>
          <p:cNvPr id="7171" name="Picture 3" descr="C:\Users\Vaio\Desktop\WCH 2013 ZDJECIA I FILMY + raport ogółem\daniel zdjecia\best from all\WCHs MAZURY 2013 (2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93775"/>
            <a:ext cx="9144000" cy="6087731"/>
          </a:xfrm>
          <a:prstGeom prst="rect">
            <a:avLst/>
          </a:prstGeom>
          <a:noFill/>
        </p:spPr>
      </p:pic>
      <p:pic>
        <p:nvPicPr>
          <p:cNvPr id="7172" name="Picture 4" descr="C:\Users\Vaio\Desktop\WCH 2013 ZDJECIA I FILMY + raport ogółem\daniel zdjecia\best from all\WCHs MAZURY 2013 (46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993775"/>
            <a:ext cx="9144000" cy="6087731"/>
          </a:xfrm>
          <a:prstGeom prst="rect">
            <a:avLst/>
          </a:prstGeom>
          <a:noFill/>
        </p:spPr>
      </p:pic>
      <p:pic>
        <p:nvPicPr>
          <p:cNvPr id="7173" name="Picture 5" descr="C:\Users\Vaio\Desktop\WCH 2013 ZDJECIA I FILMY + raport ogółem\daniel zdjecia\best from all\WCHs MAZURY 2013 (6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993775"/>
            <a:ext cx="9144000" cy="6084731"/>
          </a:xfrm>
          <a:prstGeom prst="rect">
            <a:avLst/>
          </a:prstGeom>
          <a:noFill/>
        </p:spPr>
      </p:pic>
      <p:pic>
        <p:nvPicPr>
          <p:cNvPr id="7174" name="Picture 6" descr="C:\Users\Vaio\Desktop\zdjecia best wch2013\9250030041_2b0c01aeeb_o_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993775"/>
            <a:ext cx="9146482" cy="6087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071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1591</TotalTime>
  <Words>130</Words>
  <Application>Microsoft Office PowerPoint</Application>
  <PresentationFormat>Pokaz na ekranie (4:3)</PresentationFormat>
  <Paragraphs>26</Paragraphs>
  <Slides>10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piotr.kaczmarek@gmail.com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Piotr Kaczmarek</dc:creator>
  <cp:lastModifiedBy>Błaszkiewicz</cp:lastModifiedBy>
  <cp:revision>115</cp:revision>
  <dcterms:created xsi:type="dcterms:W3CDTF">2012-09-10T07:01:58Z</dcterms:created>
  <dcterms:modified xsi:type="dcterms:W3CDTF">2014-03-13T12:23:30Z</dcterms:modified>
</cp:coreProperties>
</file>